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72" r:id="rId6"/>
  </p:sldMasterIdLst>
  <p:notesMasterIdLst>
    <p:notesMasterId r:id="rId14"/>
  </p:notesMasterIdLst>
  <p:sldIdLst>
    <p:sldId id="264" r:id="rId7"/>
    <p:sldId id="265" r:id="rId8"/>
    <p:sldId id="258" r:id="rId9"/>
    <p:sldId id="259" r:id="rId10"/>
    <p:sldId id="260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EF058-CD36-48DA-888A-67CEF719C37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7F91E-5A5F-4CE0-8B4F-178AD61FF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78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99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799BD0-2A51-446A-895C-3BDDDB8BC29E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517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B6CB36-6E33-4FC3-81C8-396C63262EB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91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90000" y="76200"/>
            <a:ext cx="27940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76200"/>
            <a:ext cx="8178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6CC0AD-83BB-48F7-A40B-13E84B2F1B5C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38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1" b="1747"/>
          <a:stretch>
            <a:fillRect/>
          </a:stretch>
        </p:blipFill>
        <p:spPr bwMode="auto">
          <a:xfrm>
            <a:off x="0" y="1"/>
            <a:ext cx="12211051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699250"/>
            <a:ext cx="10363200" cy="10893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3590"/>
            <a:ext cx="10363200" cy="739586"/>
          </a:xfrm>
        </p:spPr>
        <p:txBody>
          <a:bodyPr/>
          <a:lstStyle>
            <a:lvl1pPr marL="0" indent="0" algn="l">
              <a:buNone/>
              <a:defRPr>
                <a:solidFill>
                  <a:srgbClr val="5F606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37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4B11AF71-136B-4DF3-8699-78B812BF001E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Arial Narrow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1356186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75C050CE-B8F5-4011-BCC6-FE60AC84CA9E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2824442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F6BDB8B3-509B-41D2-B3F6-78A24F95B6E9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3726050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48E7B75-A726-4B2F-AFE9-B2FC30F4BAC0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2201047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57B5CF-CE64-4A0A-A41A-3278380AC5E3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3076835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6D68F1C8-C7BC-4427-8C77-EC67C0DDC0F2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4151861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47023492-567E-456B-8E9B-55C49874952C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941682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714" y="76200"/>
            <a:ext cx="11156287" cy="914400"/>
          </a:xfrm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0099"/>
              </a:buClr>
              <a:defRPr>
                <a:solidFill>
                  <a:srgbClr val="000099"/>
                </a:solidFill>
              </a:defRPr>
            </a:lvl1pPr>
            <a:lvl2pPr>
              <a:buClr>
                <a:srgbClr val="000099"/>
              </a:buClr>
              <a:defRPr>
                <a:solidFill>
                  <a:srgbClr val="000099"/>
                </a:solidFill>
              </a:defRPr>
            </a:lvl2pPr>
            <a:lvl3pPr>
              <a:buClr>
                <a:srgbClr val="000099"/>
              </a:buClr>
              <a:defRPr>
                <a:solidFill>
                  <a:srgbClr val="000099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6506A0-F774-472B-BBDD-70C7352CEB5A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009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35A9952B-CF4E-4D3E-B638-49F759BE03F3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2913126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FF921ABC-B457-4D8E-8785-F12FB44DE97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3479552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50F8C4A8-952C-481B-8427-6466BF1B1D43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299363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27E152-6255-42D6-920E-B8C2CA829EA3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8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143000"/>
            <a:ext cx="5486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43000"/>
            <a:ext cx="5486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904379D-338C-4294-B5C8-F937C026C25C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8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331EAA2-AE0D-4C5E-8732-0AA4046663B0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73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617650-EA26-4ABB-B8D4-AE5952F364D9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74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8F7F7F-D353-441B-91A3-85364B1E9230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9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55EAD35-5899-4A19-B56A-AAD969455A55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7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C253299-8954-467B-BB2E-827CAF41A50D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21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143000"/>
            <a:ext cx="1117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62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0000" y="6524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969696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E7E193D-C45D-4453-BDEC-10EEC0506F82}" type="slidenum">
              <a:rPr lang="en-US" altLang="en-US"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808080"/>
              </a:solidFill>
              <a:cs typeface="Arial" charset="0"/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91067" y="76200"/>
            <a:ext cx="1119293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508000" y="6477000"/>
            <a:ext cx="111760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508000" y="838200"/>
            <a:ext cx="111760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45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99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99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99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99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99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n"/>
        <a:defRPr sz="2400" b="1">
          <a:solidFill>
            <a:srgbClr val="000099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n"/>
        <a:defRPr sz="2200" b="1">
          <a:solidFill>
            <a:srgbClr val="000099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n"/>
        <a:defRPr b="1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NMCPHC_PPT_Template_Slides_060512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11288"/>
            <a:ext cx="10972800" cy="436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8100" y="6218239"/>
            <a:ext cx="6538384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/>
                </a:solidFill>
                <a:latin typeface="Arial Narrow"/>
                <a:cs typeface="+mn-cs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2DBC30E-C26A-4429-BD25-1977F3F7BEEA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05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9pPr>
    </p:titleStyle>
    <p:bodyStyle>
      <a:lvl1pPr marL="273050" indent="-273050" algn="l" defTabSz="457200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319088" algn="l" defTabSz="457200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273050" algn="l" defTabSz="457200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563" indent="-273050" algn="l" defTabSz="457200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2209800" y="3698876"/>
            <a:ext cx="7772400" cy="1089025"/>
          </a:xfrm>
        </p:spPr>
        <p:txBody>
          <a:bodyPr/>
          <a:lstStyle/>
          <a:p>
            <a:pPr algn="ctr" eaLnBrk="1" hangingPunct="1"/>
            <a:r>
              <a:rPr lang="en-US" altLang="en-US" sz="4800" dirty="0">
                <a:solidFill>
                  <a:schemeClr val="tx2"/>
                </a:solidFill>
              </a:rPr>
              <a:t>DOEHRS-IH (EH)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803776"/>
            <a:ext cx="7772400" cy="7397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t>New Manage Water Systems Role</a:t>
            </a:r>
            <a:endParaRPr lang="en-US" sz="3600" b="1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7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8F7F7F-D353-441B-91A3-85364B1E9230}" type="slidenum">
              <a:rPr lang="en-US" altLang="en-US" smtClean="0"/>
              <a:pPr>
                <a:defRPr/>
              </a:pPr>
              <a:t>2</a:t>
            </a:fld>
            <a:endParaRPr lang="en-US" altLang="en-US">
              <a:solidFill>
                <a:srgbClr val="80808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13200" y="127000"/>
            <a:ext cx="7683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New Manage Water Systems Data Role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0700" y="1054100"/>
            <a:ext cx="1117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DOEHRS-IH Production announced the release of the latest Version 2.1.2.0</a:t>
            </a:r>
          </a:p>
          <a:p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With this update new permissions and actions are now necessary by Senior PMA in order to input data for water samples. </a:t>
            </a:r>
          </a:p>
          <a:p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A new required field has been established and must be completed before sample can be saved and QA conducted.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0530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E8167-2342-47B9-BB1C-EC6829B37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New Manage Water Systems Data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4709F-A2F5-4310-BAD4-888EBDAF9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914401"/>
            <a:ext cx="8458200" cy="914400"/>
          </a:xfrm>
        </p:spPr>
        <p:txBody>
          <a:bodyPr/>
          <a:lstStyle/>
          <a:p>
            <a:r>
              <a:rPr lang="en-US" sz="2800" dirty="0"/>
              <a:t>New role “Water Systems Management” added under Environmental Health Permissions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01346-EEBE-4DEF-A2BC-268A708BAD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6506A0-F774-472B-BBDD-70C7352CEB5A}" type="slidenum">
              <a:rPr lang="en-US" altLang="en-US" smtClean="0"/>
              <a:pPr>
                <a:defRPr/>
              </a:pPr>
              <a:t>3</a:t>
            </a:fld>
            <a:endParaRPr lang="en-US" altLang="en-US">
              <a:solidFill>
                <a:srgbClr val="80808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2CF06A-DD1D-42B5-A0B1-53E831418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619" y="2106558"/>
            <a:ext cx="8960762" cy="264488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92A4153-61D1-4453-B4E0-7307BE7FEEC8}"/>
              </a:ext>
            </a:extLst>
          </p:cNvPr>
          <p:cNvSpPr/>
          <p:nvPr/>
        </p:nvSpPr>
        <p:spPr bwMode="auto">
          <a:xfrm>
            <a:off x="8610600" y="2362200"/>
            <a:ext cx="1676400" cy="304802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75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024B0-3186-488B-AE8D-CB988C6C9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New Manage Water Systems Data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F0F1B-DFD6-4A17-8657-AE7856943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0" y="888683"/>
            <a:ext cx="8610600" cy="1623060"/>
          </a:xfrm>
        </p:spPr>
        <p:txBody>
          <a:bodyPr/>
          <a:lstStyle/>
          <a:p>
            <a:r>
              <a:rPr lang="en-US" sz="2800" dirty="0"/>
              <a:t>'QA Water surveys; Create/edit Water Systems’ now displays as 'QA Water Surveys’</a:t>
            </a:r>
          </a:p>
          <a:p>
            <a:pPr lvl="1"/>
            <a:r>
              <a:rPr lang="en-US" sz="2000" dirty="0"/>
              <a:t>Roles will transfer to accounts for those who already had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0AEF0-0E65-400F-B29F-6096B0CBBF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6506A0-F774-472B-BBDD-70C7352CEB5A}" type="slidenum">
              <a:rPr lang="en-US" altLang="en-US" smtClean="0"/>
              <a:pPr>
                <a:defRPr/>
              </a:pPr>
              <a:t>4</a:t>
            </a:fld>
            <a:endParaRPr lang="en-US" altLang="en-US">
              <a:solidFill>
                <a:srgbClr val="80808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B69696-2C7F-4FD8-A132-C5AA2604E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164459"/>
            <a:ext cx="7315200" cy="19212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581672B-7B0C-4028-B511-1D6158DF4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362294"/>
            <a:ext cx="7315200" cy="192837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4431C09-AC57-4839-B128-CB187C5C5BB7}"/>
              </a:ext>
            </a:extLst>
          </p:cNvPr>
          <p:cNvSpPr/>
          <p:nvPr/>
        </p:nvSpPr>
        <p:spPr bwMode="auto">
          <a:xfrm>
            <a:off x="6324600" y="2395915"/>
            <a:ext cx="1981200" cy="152400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A55710-7755-493F-84C0-3D64DB28CF67}"/>
              </a:ext>
            </a:extLst>
          </p:cNvPr>
          <p:cNvSpPr/>
          <p:nvPr/>
        </p:nvSpPr>
        <p:spPr bwMode="auto">
          <a:xfrm>
            <a:off x="6320481" y="4561853"/>
            <a:ext cx="2514600" cy="212388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873E0D-1A54-4972-8F7F-F36541964D74}"/>
              </a:ext>
            </a:extLst>
          </p:cNvPr>
          <p:cNvSpPr txBox="1"/>
          <p:nvPr/>
        </p:nvSpPr>
        <p:spPr>
          <a:xfrm>
            <a:off x="8305800" y="281464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0000"/>
                </a:solidFill>
                <a:cs typeface="Arial" panose="020B0604020202020204" pitchFamily="34" charset="0"/>
              </a:rPr>
              <a:t>OLD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6E15CB-8625-4790-8CCE-4BEFBF022414}"/>
              </a:ext>
            </a:extLst>
          </p:cNvPr>
          <p:cNvSpPr txBox="1"/>
          <p:nvPr/>
        </p:nvSpPr>
        <p:spPr>
          <a:xfrm>
            <a:off x="8103689" y="497637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0000"/>
                </a:solidFill>
                <a:cs typeface="Arial" panose="020B0604020202020204" pitchFamily="34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345541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E8167-2342-47B9-BB1C-EC6829B37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New Manage Water Systems Data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4709F-A2F5-4310-BAD4-888EBDAF9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914400"/>
            <a:ext cx="8458200" cy="3200400"/>
          </a:xfrm>
        </p:spPr>
        <p:txBody>
          <a:bodyPr/>
          <a:lstStyle/>
          <a:p>
            <a:r>
              <a:rPr lang="en-US" sz="2800" dirty="0"/>
              <a:t>New role “Water Systems Management” added under Environmental Health Permissions appears on the following forms:</a:t>
            </a:r>
          </a:p>
          <a:p>
            <a:pPr lvl="1"/>
            <a:r>
              <a:rPr lang="en-US" sz="2800" dirty="0"/>
              <a:t>My Profile</a:t>
            </a:r>
          </a:p>
          <a:p>
            <a:pPr lvl="1"/>
            <a:r>
              <a:rPr lang="en-US" sz="2800" dirty="0"/>
              <a:t>New Account Request</a:t>
            </a:r>
          </a:p>
          <a:p>
            <a:pPr lvl="1"/>
            <a:r>
              <a:rPr lang="en-US" sz="2800" dirty="0"/>
              <a:t>Request Access to New Program Office</a:t>
            </a:r>
          </a:p>
          <a:p>
            <a:pPr lvl="1"/>
            <a:r>
              <a:rPr lang="en-US" sz="2800" dirty="0"/>
              <a:t>Request Permission Updates (Current Program Office)</a:t>
            </a:r>
          </a:p>
          <a:p>
            <a:pPr lvl="1"/>
            <a:r>
              <a:rPr lang="en-US" sz="2800" dirty="0"/>
              <a:t>Program Office Personnel - Detail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01346-EEBE-4DEF-A2BC-268A708BAD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6506A0-F774-472B-BBDD-70C7352CEB5A}" type="slidenum">
              <a:rPr lang="en-US" altLang="en-US" smtClean="0"/>
              <a:pPr>
                <a:defRPr/>
              </a:pPr>
              <a:t>5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40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2ADD5-887B-4A3A-BE84-8EA0C4B2B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New Manage Water Systems Data Role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68ADB-AD2E-48AD-ADCC-FFCC79B8E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990600"/>
            <a:ext cx="8534400" cy="1676400"/>
          </a:xfrm>
        </p:spPr>
        <p:txBody>
          <a:bodyPr/>
          <a:lstStyle/>
          <a:p>
            <a:r>
              <a:rPr lang="en-US" dirty="0"/>
              <a:t>Water Sample </a:t>
            </a:r>
            <a:r>
              <a:rPr lang="en-US" dirty="0" smtClean="0"/>
              <a:t>page </a:t>
            </a:r>
            <a:r>
              <a:rPr lang="en-US" dirty="0"/>
              <a:t>affected:</a:t>
            </a:r>
          </a:p>
          <a:p>
            <a:pPr lvl="1"/>
            <a:r>
              <a:rPr lang="en-US" dirty="0"/>
              <a:t>EH - Treated/Untreated Water </a:t>
            </a:r>
            <a:r>
              <a:rPr lang="en-US" dirty="0" smtClean="0"/>
              <a:t>Kit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A9DA0-6E6A-427D-8807-0334BA422C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6506A0-F774-472B-BBDD-70C7352CEB5A}" type="slidenum">
              <a:rPr lang="en-US" altLang="en-US" smtClean="0"/>
              <a:pPr>
                <a:defRPr/>
              </a:pPr>
              <a:t>6</a:t>
            </a:fld>
            <a:endParaRPr lang="en-US" altLang="en-US">
              <a:solidFill>
                <a:srgbClr val="80808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52CD6D-76C4-4FC1-861B-E08F2711A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1" y="1905000"/>
            <a:ext cx="2416543" cy="435292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AE1C8B9-16F0-41BE-9146-FA60350AF6BA}"/>
              </a:ext>
            </a:extLst>
          </p:cNvPr>
          <p:cNvSpPr/>
          <p:nvPr/>
        </p:nvSpPr>
        <p:spPr bwMode="auto">
          <a:xfrm>
            <a:off x="3762374" y="3590925"/>
            <a:ext cx="1244969" cy="361950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33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2ADD5-887B-4A3A-BE84-8EA0C4B2B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New Manage Water Systems Data Role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68ADB-AD2E-48AD-ADCC-FFCC79B8E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990600"/>
            <a:ext cx="8534400" cy="533400"/>
          </a:xfrm>
        </p:spPr>
        <p:txBody>
          <a:bodyPr/>
          <a:lstStyle/>
          <a:p>
            <a:r>
              <a:rPr lang="en-US" dirty="0"/>
              <a:t>Affects Sampling Point tile</a:t>
            </a:r>
          </a:p>
          <a:p>
            <a:pPr lvl="1"/>
            <a:r>
              <a:rPr lang="en-US" sz="2400" dirty="0"/>
              <a:t>With the new role you can add and edit</a:t>
            </a:r>
          </a:p>
          <a:p>
            <a:pPr lvl="2"/>
            <a:r>
              <a:rPr lang="en-US" sz="2400" dirty="0"/>
              <a:t>Water System Component Names</a:t>
            </a:r>
          </a:p>
          <a:p>
            <a:pPr lvl="2"/>
            <a:r>
              <a:rPr lang="en-US" sz="2400" dirty="0"/>
              <a:t>Sampling Points</a:t>
            </a:r>
          </a:p>
          <a:p>
            <a:pPr lvl="1"/>
            <a:r>
              <a:rPr lang="en-US" sz="2400" dirty="0"/>
              <a:t>WSC Name</a:t>
            </a:r>
          </a:p>
          <a:p>
            <a:pPr lvl="2"/>
            <a:r>
              <a:rPr lang="en-US" sz="2400" dirty="0"/>
              <a:t>Without the role you will not see the add/edit icons</a:t>
            </a:r>
          </a:p>
          <a:p>
            <a:pPr lvl="1"/>
            <a:r>
              <a:rPr lang="en-US" sz="2400" dirty="0"/>
              <a:t>Sampling Point</a:t>
            </a:r>
          </a:p>
          <a:p>
            <a:pPr lvl="2"/>
            <a:r>
              <a:rPr lang="en-US" sz="2400" dirty="0"/>
              <a:t>Without the role you will not see the add icon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A9DA0-6E6A-427D-8807-0334BA422C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6506A0-F774-472B-BBDD-70C7352CEB5A}" type="slidenum">
              <a:rPr lang="en-US" altLang="en-US" smtClean="0"/>
              <a:pPr>
                <a:defRPr/>
              </a:pPr>
              <a:t>7</a:t>
            </a:fld>
            <a:endParaRPr lang="en-US" altLang="en-US">
              <a:solidFill>
                <a:srgbClr val="80808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95C1969-85C9-4FA3-AC8C-A67111F41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4419600"/>
            <a:ext cx="8229600" cy="118732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FF0328-E306-4F46-BE1B-10268B392E1A}"/>
              </a:ext>
            </a:extLst>
          </p:cNvPr>
          <p:cNvSpPr/>
          <p:nvPr/>
        </p:nvSpPr>
        <p:spPr bwMode="auto">
          <a:xfrm>
            <a:off x="5319215" y="5107048"/>
            <a:ext cx="381000" cy="226952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05AD8F-E39B-4324-ACAC-FBD573E46414}"/>
              </a:ext>
            </a:extLst>
          </p:cNvPr>
          <p:cNvSpPr/>
          <p:nvPr/>
        </p:nvSpPr>
        <p:spPr bwMode="auto">
          <a:xfrm>
            <a:off x="6005016" y="5342238"/>
            <a:ext cx="243385" cy="226952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8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AFIERA Template">
  <a:themeElements>
    <a:clrScheme name="AFIERA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FIERA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algn="ctr">
          <a:solidFill>
            <a:srgbClr val="FF0000"/>
          </a:solidFill>
          <a:round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rtlCol="0" anchor="ctr"/>
      <a:lstStyle>
        <a:defPPr algn="ctr">
          <a:spcBef>
            <a:spcPct val="0"/>
          </a:spcBef>
          <a:buClrTx/>
          <a:buSzTx/>
          <a:buFontTx/>
          <a:buNone/>
          <a:defRPr sz="1400" b="0">
            <a:solidFill>
              <a:schemeClr val="tx1"/>
            </a:solidFill>
          </a:defRPr>
        </a:defPPr>
      </a:lstStyle>
    </a:spDef>
    <a:lnDef>
      <a:spPr bwMode="auto">
        <a:solidFill>
          <a:srgbClr val="0C2D83"/>
        </a:solidFill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AFIERA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IERA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MCPHC_PPT_GENERAL_TEMPLATE_DRAFT_11Feb2016">
  <a:themeElements>
    <a:clrScheme name="NMCPHC Color Palette">
      <a:dk1>
        <a:sysClr val="windowText" lastClr="000000"/>
      </a:dk1>
      <a:lt1>
        <a:sysClr val="window" lastClr="FFFFFF"/>
      </a:lt1>
      <a:dk2>
        <a:srgbClr val="172E56"/>
      </a:dk2>
      <a:lt2>
        <a:srgbClr val="DDF2F8"/>
      </a:lt2>
      <a:accent1>
        <a:srgbClr val="042540"/>
      </a:accent1>
      <a:accent2>
        <a:srgbClr val="F8A912"/>
      </a:accent2>
      <a:accent3>
        <a:srgbClr val="1A55A6"/>
      </a:accent3>
      <a:accent4>
        <a:srgbClr val="4B4D4F"/>
      </a:accent4>
      <a:accent5>
        <a:srgbClr val="0A3623"/>
      </a:accent5>
      <a:accent6>
        <a:srgbClr val="A40315"/>
      </a:accent6>
      <a:hlink>
        <a:srgbClr val="04253F"/>
      </a:hlink>
      <a:folHlink>
        <a:srgbClr val="F4A511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1401879-d9aa-4c6c-821f-799398ce3523">about-us</Category>
    <PublishingExpirationDate xmlns="http://schemas.microsoft.com/sharepoint/v3" xsi:nil="true"/>
    <PublishingStartDate xmlns="http://schemas.microsoft.com/sharepoint/v3" xsi:nil="true"/>
    <_dlc_DocId xmlns="e476992b-94a4-43ef-b35b-7935c738f5d9">HVW2YZZCCH7A-3-8888</_dlc_DocId>
    <_dlc_DocIdUrl xmlns="e476992b-94a4-43ef-b35b-7935c738f5d9">
      <Url>https://admin.med.navy.mil/sites/nmcphc/_layouts/DocIdRedir.aspx?ID=HVW2YZZCCH7A-3-8888</Url>
      <Description>HVW2YZZCCH7A-3-8888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11A16791065F4A8DA2A8226EDB565E" ma:contentTypeVersion="2" ma:contentTypeDescription="Create a new document." ma:contentTypeScope="" ma:versionID="b4ef3fd51140791651ee7628d37f8c1a">
  <xsd:schema xmlns:xsd="http://www.w3.org/2001/XMLSchema" xmlns:xs="http://www.w3.org/2001/XMLSchema" xmlns:p="http://schemas.microsoft.com/office/2006/metadata/properties" xmlns:ns1="http://schemas.microsoft.com/sharepoint/v3" xmlns:ns2="e476992b-94a4-43ef-b35b-7935c738f5d9" xmlns:ns3="81401879-d9aa-4c6c-821f-799398ce3523" targetNamespace="http://schemas.microsoft.com/office/2006/metadata/properties" ma:root="true" ma:fieldsID="e8203e3cb38be3642f5e448552222bd1" ns1:_="" ns2:_="" ns3:_="">
    <xsd:import namespace="http://schemas.microsoft.com/sharepoint/v3"/>
    <xsd:import namespace="e476992b-94a4-43ef-b35b-7935c738f5d9"/>
    <xsd:import namespace="81401879-d9aa-4c6c-821f-799398ce352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6992b-94a4-43ef-b35b-7935c738f5d9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01879-d9aa-4c6c-821f-799398ce3523" elementFormDefault="qualified">
    <xsd:import namespace="http://schemas.microsoft.com/office/2006/documentManagement/types"/>
    <xsd:import namespace="http://schemas.microsoft.com/office/infopath/2007/PartnerControls"/>
    <xsd:element name="Category" ma:index="13" nillable="true" ma:displayName="Category" ma:default="about-us" ma:format="Dropdown" ma:internalName="Category">
      <xsd:simpleType>
        <xsd:restriction base="dms:Choice">
          <xsd:enumeration value="about-us"/>
          <xsd:enumeration value="admin"/>
          <xsd:enumeration value="alerts"/>
          <xsd:enumeration value="annual-awards"/>
          <xsd:enumeration value="comprehensive-industrial-hygiene-labs"/>
          <xsd:enumeration value="deployment-health"/>
          <xsd:enumeration value="education-and-training"/>
          <xsd:enumeration value="environmental-programs"/>
          <xsd:enumeration value="epi-data-center"/>
          <xsd:enumeration value="expeditionary-platforms"/>
          <xsd:enumeration value="health-analysis"/>
          <xsd:enumeration value="health-promotion-wellness"/>
          <xsd:enumeration value="home-page"/>
          <xsd:enumeration value="industrial-hygiene"/>
          <xsd:enumeration value="LGuide"/>
          <xsd:enumeration value="mobile"/>
          <xsd:enumeration value="navigation"/>
          <xsd:enumeration value="navy-drug-screening-labs"/>
          <xsd:enumeration value="nbimc"/>
          <xsd:enumeration value="ndc"/>
          <xsd:enumeration value="nece"/>
          <xsd:enumeration value="nepmu-2"/>
          <xsd:enumeration value="nepmu-5"/>
          <xsd:enumeration value="nepmu-6"/>
          <xsd:enumeration value="nepmu-7"/>
          <xsd:enumeration value="news"/>
          <xsd:enumeration value="newsalerts"/>
          <xsd:enumeration value="oem"/>
          <xsd:enumeration value="policy-and-instruction"/>
          <xsd:enumeration value="program-and-policy-support"/>
          <xsd:enumeration value="Wounded-Ill-Injur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0008EE-6821-4EAA-9EF2-4B91DBE2F2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D301310-1D31-472C-B319-10065FD55401}">
  <ds:schemaRefs>
    <ds:schemaRef ds:uri="http://schemas.microsoft.com/sharepoint/v3"/>
    <ds:schemaRef ds:uri="http://schemas.microsoft.com/office/infopath/2007/PartnerControls"/>
    <ds:schemaRef ds:uri="http://purl.org/dc/terms/"/>
    <ds:schemaRef ds:uri="http://schemas.microsoft.com/office/2006/documentManagement/types"/>
    <ds:schemaRef ds:uri="81401879-d9aa-4c6c-821f-799398ce3523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e476992b-94a4-43ef-b35b-7935c738f5d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50B3DC7-22DE-4A2D-BEE9-D8E55F7BFF2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BCE852E-87E4-40B6-AA03-9653183F8C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76992b-94a4-43ef-b35b-7935c738f5d9"/>
    <ds:schemaRef ds:uri="81401879-d9aa-4c6c-821f-799398ce35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238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Wingdings</vt:lpstr>
      <vt:lpstr>3_AFIERA Template</vt:lpstr>
      <vt:lpstr>NMCPHC_PPT_GENERAL_TEMPLATE_DRAFT_11Feb2016</vt:lpstr>
      <vt:lpstr>DOEHRS-IH (EH)</vt:lpstr>
      <vt:lpstr>PowerPoint Presentation</vt:lpstr>
      <vt:lpstr>New Manage Water Systems Data Role</vt:lpstr>
      <vt:lpstr>New Manage Water Systems Data Role</vt:lpstr>
      <vt:lpstr>New Manage Water Systems Data Role</vt:lpstr>
      <vt:lpstr>New Manage Water Systems Data Role</vt:lpstr>
      <vt:lpstr>New Manage Water Systems Data Role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Mcilroy, Michael (CTR)</dc:creator>
  <cp:lastModifiedBy>Smith, Sheryl M. (CTR)</cp:lastModifiedBy>
  <cp:revision>9</cp:revision>
  <dcterms:created xsi:type="dcterms:W3CDTF">2018-08-28T11:38:29Z</dcterms:created>
  <dcterms:modified xsi:type="dcterms:W3CDTF">2021-07-06T14:02:57Z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0x0101007B11A16791065F4A8DA2A8226EDB565E</vt:lpwstr>
  </property>
  <property fmtid="{D5CDD505-2E9C-101B-9397-08002B2CF9AE}" pid="3" name="_dlc_DocIdItemGuid">
    <vt:lpwstr>1979f950-a267-49d1-9e5d-32699c7484d4</vt:lpwstr>
  </property>
</Properties>
</file>